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351" r:id="rId3"/>
    <p:sldId id="352" r:id="rId4"/>
    <p:sldId id="290" r:id="rId5"/>
    <p:sldId id="336" r:id="rId6"/>
    <p:sldId id="337" r:id="rId7"/>
    <p:sldId id="363" r:id="rId8"/>
    <p:sldId id="370" r:id="rId9"/>
    <p:sldId id="368" r:id="rId10"/>
    <p:sldId id="367" r:id="rId11"/>
    <p:sldId id="274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53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29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29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1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683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168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69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870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785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22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91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37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692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951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334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 ?><Relationships xmlns="http://schemas.openxmlformats.org/package/2006/relationships"><Relationship Id="rId3" Target="../media/image17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5.jpeg" Type="http://schemas.openxmlformats.org/officeDocument/2006/relationships/image"/></Relationships>
</file>

<file path=ppt/slides/_rels/slide3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7.jpeg" Type="http://schemas.openxmlformats.org/officeDocument/2006/relationships/image"/></Relationships>
</file>

<file path=ppt/slides/_rels/slide4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9.jpeg" Type="http://schemas.openxmlformats.org/officeDocument/2006/relationships/image"/></Relationships>
</file>

<file path=ppt/slides/_rels/slide5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1.png" Type="http://schemas.openxmlformats.org/officeDocument/2006/relationships/image"/></Relationships>
</file>

<file path=ppt/slides/_rels/slide6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3.jpeg" Type="http://schemas.openxmlformats.org/officeDocument/2006/relationships/image"/></Relationships>
</file>

<file path=ppt/slides/_rels/slide7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 ?><Relationships xmlns="http://schemas.openxmlformats.org/package/2006/relationships"><Relationship Id="rId3" Target="../media/image16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10908AF2-14B2-4A96-BC1A-E83DFC0C46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99655" y="1716278"/>
            <a:ext cx="7848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ja-JP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Дәріс</a:t>
            </a:r>
            <a:r>
              <a:rPr lang="ru-RU" altLang="ja-JP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13</a:t>
            </a:r>
            <a:r>
              <a:rPr lang="ru-RU" altLang="ja-JP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Тамақ </a:t>
            </a:r>
            <a:r>
              <a:rPr lang="ru-RU" altLang="ja-JP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өнеркәсібінің</a:t>
            </a:r>
            <a:r>
              <a:rPr lang="ru-RU" altLang="ja-JP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ja-JP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географиясы</a:t>
            </a:r>
            <a:endParaRPr lang="ru-RU" altLang="ja-JP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9B5A56C-9667-98DE-6655-3EDBC73A05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665" y="3614058"/>
            <a:ext cx="3172707" cy="1201880"/>
          </a:xfrm>
          <a:prstGeom prst="rect">
            <a:avLst/>
          </a:prstGeom>
        </p:spPr>
      </p:pic>
      <p:sp>
        <p:nvSpPr>
          <p:cNvPr id="2" name="Прямоугольник 2">
            <a:extLst>
              <a:ext uri="{FF2B5EF4-FFF2-40B4-BE49-F238E27FC236}">
                <a16:creationId xmlns:a16="http://schemas.microsoft.com/office/drawing/2014/main" id="{CBCE3769-1A62-98D3-BDF3-270C18E6F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380" y="540555"/>
            <a:ext cx="6879772" cy="324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30250" algn="l"/>
                <a:tab pos="1460500" algn="ctr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30250" algn="l"/>
                <a:tab pos="1460500" algn="ctr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30250" algn="l"/>
                <a:tab pos="1460500" algn="ct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9144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kk-KZ" altLang="ru-RU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АБАЙ АТЫНДАҒЫ ҚАЗАҚ ҰЛТТЫҚ ПЕДАГОГИКАЛЫҚ УНИВЕРСИТЕТІ</a:t>
            </a:r>
            <a:endParaRPr lang="ru-RU" altLang="ru-RU" sz="14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51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563" y="436418"/>
            <a:ext cx="8188037" cy="886691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Қорытындылай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келе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экономикалық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жағынан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дамыған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әдетте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тамақ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кәсіпорындарының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барлық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түрлерінің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көрсетілгендігін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тауарлардың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өте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санының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өндірілетіндігін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ал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дамушы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тамақ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өнеркәсібінің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экспорттық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салаларының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мәнге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ие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екендігін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шығарылатын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ассортиментінің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айтарлықтай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азырақ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екендігін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атай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кеткеніміз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жөн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4727" y="1323109"/>
            <a:ext cx="6416386" cy="3499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59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BE30902-F1A3-4EF4-814C-B742C4942A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516221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5CD7BDF-B79E-4EFF-B2C6-29C94CF17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48495"/>
            <a:ext cx="7886700" cy="732610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Назарларыңызға рақмет!!!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50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906" y="371473"/>
            <a:ext cx="8351044" cy="1428751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Тамақ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–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халықтың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тағамға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деген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сұранысын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қанағаттандыратын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Тамақ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халықты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тамақ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өнімдерімен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қамтамасыз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ететін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өндірістерді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біріктіреді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Ол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агроөнеркәсіптік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кешен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құрамына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кіре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отырып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ауыл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шаруашылығымен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тығыз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байланысқан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Себебі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одан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шикізат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алады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Тамақ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машина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энергетика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сияқты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салаларымен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салааралық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байланыс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жасайды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0374" y="1800225"/>
            <a:ext cx="4012407" cy="301453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375" y="1800224"/>
            <a:ext cx="4013106" cy="3014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68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380" y="312375"/>
            <a:ext cx="8271270" cy="131197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Қазіргі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заманғы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тамақ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өнеркәсібінің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дамуына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аумақтық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алшақтықтар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тән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Жоғары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қарқынды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дамыған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азық-түлік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жергілікті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тұрғындар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қажеттілігінен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әлденеше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есе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шығарылса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мешеу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ұдайы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жетіспеуінен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аштық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жиі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болып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тұрады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Тамақ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дамыту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кез-келген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үшін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экономикалық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жағынан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тиімді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табылады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Дайын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әрқашан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да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өңделмеген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шикізаттан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қымбат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тұрады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Дамыған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тағамның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сапасын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эстетикалық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тартымдылығын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арттыру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үшін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арнайы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өңдеу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технологиялары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қолданылады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7689" y="1624348"/>
            <a:ext cx="4271962" cy="320954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222" y="1816016"/>
            <a:ext cx="3768277" cy="2826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91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109" y="394855"/>
            <a:ext cx="8201563" cy="1530928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Дүниежүзінің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тамақ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алуан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түрлі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салаларды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біріктіреді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Экономикалық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жағынан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дамыған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де,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дамушы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де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халықты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тамақ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өнімдерімен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қамтамасыз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етіп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отыратын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осы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өндіруі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үнемі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өсіп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келеді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Тамақ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өнеркәсібінің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салалары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көптеп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өндіруде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бірақ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бұл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ретте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жаңа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өндірістер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мен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салалар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пайда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болуда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Мысалға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экономикалық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жағынан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дамыған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денсаулық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жағдайын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жақсарту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мақсатында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тамақтану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құрылымының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өзгеруіне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байланысты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(«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Салауатты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өмір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салты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үшін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», «Экологиялық таза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үшін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», «Диеталық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тамақтану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»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қозғалыстары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тамақ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өнеркәсібінің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«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арнайы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»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тауарлар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«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экологиялық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таза»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өндіретін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жаңа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өндірістері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пайда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болуда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1272" y="1925783"/>
            <a:ext cx="3883819" cy="290907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312" y="1925783"/>
            <a:ext cx="3878762" cy="2909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24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791" y="326900"/>
            <a:ext cx="8285018" cy="1351881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Экологиялық таза </a:t>
            </a:r>
            <a:r>
              <a:rPr lang="ru-RU" sz="1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тамақ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өнімдері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тұтынушылар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үшін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маңыздылығы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жоғары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болып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отыр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Ауыл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шаруашылығындағы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ғылыми-техникалық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прогрестің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жетістіктері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түпкілікті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жаңа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ресурстарды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–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өсімдік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шаруашылығындағы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генетикалық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модификацияланған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мал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шаруашылығындағы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ақырғы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өнімнің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сипаттамаларын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өзгертудің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потенциалды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мүмкіндігінен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көрінісін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тапты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Бұл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тамақ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өнеркәсібінде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экологиялық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таза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жасауға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оларды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органикалық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немесе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биологиялық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деп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атайды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азық-түліктің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әлемдік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саудасында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жеке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сектордың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пайда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болуына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ықпалын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тигізді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6560" y="1678781"/>
            <a:ext cx="4286249" cy="321468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791" y="1922567"/>
            <a:ext cx="3815973" cy="2727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53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146" y="404905"/>
            <a:ext cx="8289174" cy="1934435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Тамақ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өнімдерін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өндіру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адамзаттың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жаҺандық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мәселелерінің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бірі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–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азық-түлік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мәселесімен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тікелей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байланысты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Жалпы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алғанда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осы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әлемдік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мәселені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шешу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тек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азық-түлік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өнімдерін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өндірудің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артуымен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азық-түлік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нарығын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кеңейтумен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ғана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емес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сонымен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қатар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азық-түлік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ресурстарын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ұтымды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пайдалану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стратегиясын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жасап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шығарумен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де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байланысты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келеді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Олардың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негізінде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адамның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тамаққа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деген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қажеттілігінің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сандық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сапалық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жақтарын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сонымен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қатар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азық-түліктің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дүниежүзі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елдеріндегі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халықтың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әртүрлі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топтары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әлеуметтік-экономикалық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дамуы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жағынан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біркелкі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емес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мемлекеттер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(«бай»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«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кедей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»)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арасында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ұтымды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бөлінуін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қамтамасыз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ету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болып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отыр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Ал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қазіргі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таңда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әлемнің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елдерінде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халық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аштық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пен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жарытып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тамақ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ішпеуден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жапа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шегіп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отырған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кезде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басқа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елдерде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тамақтың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үйлесімді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рационына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қол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жеткізуге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ұмтылуда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ал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кей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кездері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тіптен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тамақ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өнімдерінің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артығымен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оларды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шамадан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тыс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тұтынумен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«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күресуге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»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мәжбүр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3207" y="2413466"/>
            <a:ext cx="3939629" cy="221767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165" y="2413466"/>
            <a:ext cx="3945775" cy="221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80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855" y="495652"/>
            <a:ext cx="8229599" cy="130197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Қазіргі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кезде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ғылымның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басты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мақсаты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әлемде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азық-түлік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ішінде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топырақ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құнарлылығын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арттыру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лемдік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мұхиттың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биологиялық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ресурстарын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пайдалану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күн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қуатын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генетика мен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селекцияның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жетістіктерін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ауылшаруашылық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дақылдарының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сорттарын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жақсарту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мал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шаруашылығында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малдың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жаңа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тұқымдарын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шығару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тауарлар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ассортиментін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кеңейту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тамақ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өндірген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кезде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ауылшаруашылық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шикізатын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халық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денсаулығы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үшін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сапасы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мен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қауіпсізділігін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ескеруі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керек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977" y="1794861"/>
            <a:ext cx="8154031" cy="2479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690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854" y="1052945"/>
            <a:ext cx="3075710" cy="271317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Тамақ </a:t>
            </a:r>
            <a:r>
              <a:rPr lang="ru-RU" sz="1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–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көптеген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салалар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мен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өндірістік-технологиялық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сатылардан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тұратын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күрделі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жүйе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құрамына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:</a:t>
            </a:r>
          </a:p>
          <a:p>
            <a:pPr marL="0" indent="355600" algn="just">
              <a:spcBef>
                <a:spcPct val="0"/>
              </a:spcBef>
              <a:buNone/>
            </a:pP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1.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Бастапқы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(мал сою,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аулау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);</a:t>
            </a:r>
          </a:p>
          <a:p>
            <a:pPr marL="0" indent="355600" algn="just">
              <a:spcBef>
                <a:spcPct val="0"/>
              </a:spcBef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2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Жартылай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дайын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тарту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сүт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алғашқы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өңдеу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;</a:t>
            </a:r>
          </a:p>
          <a:p>
            <a:pPr marL="0" indent="355600" algn="just">
              <a:spcBef>
                <a:spcPct val="0"/>
              </a:spcBef>
              <a:buNone/>
            </a:pP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3.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Дайын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ірімшік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сарымай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басқа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сүт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ет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кондитерлік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), 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кіреді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1508" y="694228"/>
            <a:ext cx="4848567" cy="3631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806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855" y="343252"/>
            <a:ext cx="8229599" cy="1603312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Тамақ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салаларының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дамуына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аймақтық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аудандық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ерекшеліктер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тән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олар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: </a:t>
            </a:r>
          </a:p>
          <a:p>
            <a:pPr marL="0" indent="355600" algn="just">
              <a:spcBef>
                <a:spcPct val="0"/>
              </a:spcBef>
              <a:buNone/>
            </a:pP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-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жергілікті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шикізат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көзіне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;</a:t>
            </a:r>
          </a:p>
          <a:p>
            <a:pPr marL="0" indent="355600" algn="just">
              <a:spcBef>
                <a:spcPct val="0"/>
              </a:spcBef>
              <a:buNone/>
            </a:pP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-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елдің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даму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деңгейіне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орай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азық-түлік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түрлеріне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сұраныстың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әркелкілігіне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;</a:t>
            </a:r>
          </a:p>
          <a:p>
            <a:pPr marL="0" indent="355600" algn="just">
              <a:spcBef>
                <a:spcPct val="0"/>
              </a:spcBef>
              <a:buNone/>
            </a:pP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-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жергілікті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ұлттық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діни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әдеп-ғұрыптарға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байланысты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болады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  <a:p>
            <a:pPr marL="0" indent="355600" algn="just">
              <a:spcBef>
                <a:spcPct val="0"/>
              </a:spcBef>
              <a:buNone/>
            </a:pP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кез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келген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дерлік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ғаламшардың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кез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келген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нүктесіне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жеткізу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мүмкін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болғандықтан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тамақ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өнеркәсібіндегі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көліктегі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қазіргі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техникалық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прогресс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жағдайларында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жаппай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тұтыну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аудандарында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жуық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кезде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міндетті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деп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саналған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тағам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өндірістерінің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барлық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жинағын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құрудың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еш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қажеттігі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жоқ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1434" y="2012723"/>
            <a:ext cx="6618730" cy="2893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295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2286</TotalTime>
  <Words>677</Words>
  <Application>Microsoft Office PowerPoint</Application>
  <PresentationFormat>Экран (16:9)</PresentationFormat>
  <Paragraphs>19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游ゴシック</vt:lpstr>
      <vt:lpstr>Arial</vt:lpstr>
      <vt:lpstr>Calibri</vt:lpstr>
      <vt:lpstr>Calibri Light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Назарларыңызға рақмет!!!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DULGUUN Jargalsaikhan</dc:creator>
  <cp:lastModifiedBy>erlan</cp:lastModifiedBy>
  <cp:revision>537</cp:revision>
  <dcterms:created xsi:type="dcterms:W3CDTF">2022-04-20T02:30:19Z</dcterms:created>
  <dcterms:modified xsi:type="dcterms:W3CDTF">2025-10-18T06:35:35Z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935663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S10.9.4</vt:lpwstr>
  </property>
</Properties>
</file>